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4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8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49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40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2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61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22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2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7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0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3AB83-653A-43E1-B584-6FB859E23178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3C1A-0A59-4C81-A46A-3062952F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4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6087"/>
            <a:ext cx="2024743" cy="46800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Black" panose="020B0A04020102020204" pitchFamily="34" charset="0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61235"/>
            <a:ext cx="9906000" cy="640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4742" y="-430"/>
            <a:ext cx="5796000" cy="461665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endParaRPr kumimoji="1" lang="ja-JP" altLang="en-US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20742" y="0"/>
            <a:ext cx="2085258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6" y="3429000"/>
            <a:ext cx="9864000" cy="34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55371" y="54542"/>
            <a:ext cx="556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ネクストエナジー・アンド・リソース株式会社</a:t>
            </a:r>
            <a:endParaRPr kumimoji="1" lang="ja-JP" altLang="en-US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99118" y="80668"/>
            <a:ext cx="193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</a:t>
            </a:r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ー業界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370560" y="3480569"/>
            <a:ext cx="193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ea typeface="BIZ UDゴシック" panose="020B0400000000000000" pitchFamily="49" charset="-128"/>
              </a:rPr>
              <a:t>DATE</a:t>
            </a:r>
            <a:endParaRPr kumimoji="1" lang="ja-JP" altLang="en-US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6571" y="3918857"/>
            <a:ext cx="9300755" cy="2771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49886" y="487361"/>
            <a:ext cx="2643051" cy="2856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49886" y="578802"/>
            <a:ext cx="258733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設　立</a:t>
            </a:r>
            <a:r>
              <a:rPr kumimoji="1" lang="en-US" altLang="ja-JP" sz="1100" dirty="0" smtClean="0"/>
              <a:t>/</a:t>
            </a:r>
            <a:r>
              <a:rPr lang="en-US" altLang="ja-JP" sz="1100" dirty="0" smtClean="0"/>
              <a:t>2003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12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12</a:t>
            </a:r>
            <a:r>
              <a:rPr kumimoji="1" lang="ja-JP" altLang="en-US" sz="1100" dirty="0" smtClean="0"/>
              <a:t>日</a:t>
            </a:r>
            <a:endParaRPr kumimoji="1" lang="en-US" altLang="ja-JP" sz="1100" dirty="0" smtClean="0"/>
          </a:p>
          <a:p>
            <a:r>
              <a:rPr lang="ja-JP" altLang="en-US" sz="1100" dirty="0"/>
              <a:t>資本</a:t>
            </a:r>
            <a:r>
              <a:rPr lang="ja-JP" altLang="en-US" sz="1100" dirty="0" smtClean="0"/>
              <a:t>金</a:t>
            </a:r>
            <a:r>
              <a:rPr lang="en-US" altLang="ja-JP" sz="1100" dirty="0" smtClean="0"/>
              <a:t>/2</a:t>
            </a:r>
            <a:r>
              <a:rPr lang="ja-JP" altLang="en-US" sz="1100" dirty="0" smtClean="0"/>
              <a:t>億</a:t>
            </a:r>
            <a:r>
              <a:rPr lang="en-US" altLang="ja-JP" sz="1100" dirty="0" smtClean="0"/>
              <a:t>6000</a:t>
            </a:r>
            <a:r>
              <a:rPr lang="ja-JP" altLang="en-US" sz="1100" dirty="0" smtClean="0"/>
              <a:t>万円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売上高</a:t>
            </a:r>
            <a:r>
              <a:rPr kumimoji="1" lang="en-US" altLang="ja-JP" sz="1100" dirty="0" smtClean="0"/>
              <a:t>/270</a:t>
            </a:r>
            <a:r>
              <a:rPr kumimoji="1" lang="ja-JP" altLang="en-US" sz="1100" dirty="0" smtClean="0"/>
              <a:t>億</a:t>
            </a:r>
            <a:r>
              <a:rPr kumimoji="1" lang="en-US" altLang="ja-JP" sz="1100" dirty="0" smtClean="0"/>
              <a:t>7700</a:t>
            </a:r>
            <a:r>
              <a:rPr lang="ja-JP" altLang="en-US" sz="1100" dirty="0"/>
              <a:t>万</a:t>
            </a:r>
            <a:r>
              <a:rPr lang="ja-JP" altLang="en-US" sz="1100" dirty="0" smtClean="0"/>
              <a:t>円</a:t>
            </a:r>
            <a:r>
              <a:rPr lang="en-US" altLang="ja-JP" sz="1100" dirty="0" smtClean="0"/>
              <a:t>(2019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6</a:t>
            </a:r>
            <a:r>
              <a:rPr lang="ja-JP" altLang="en-US" sz="1100" dirty="0" smtClean="0"/>
              <a:t>月期</a:t>
            </a:r>
            <a:r>
              <a:rPr lang="en-US" altLang="ja-JP" sz="1100" dirty="0" smtClean="0"/>
              <a:t>)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代表者</a:t>
            </a:r>
            <a:r>
              <a:rPr lang="en-US" altLang="ja-JP" sz="1100" dirty="0" smtClean="0"/>
              <a:t>/</a:t>
            </a:r>
            <a:r>
              <a:rPr lang="ja-JP" altLang="en-US" sz="1100" dirty="0" smtClean="0"/>
              <a:t>代表取締役　伊藤敦</a:t>
            </a:r>
            <a:endParaRPr lang="en-US" altLang="ja-JP" sz="1100" dirty="0" smtClean="0"/>
          </a:p>
          <a:p>
            <a:r>
              <a:rPr kumimoji="1" lang="ja-JP" altLang="en-US" sz="1100" dirty="0"/>
              <a:t>従業</a:t>
            </a:r>
            <a:r>
              <a:rPr kumimoji="1" lang="ja-JP" altLang="en-US" sz="1100" dirty="0" smtClean="0"/>
              <a:t>員数</a:t>
            </a:r>
            <a:r>
              <a:rPr kumimoji="1" lang="en-US" altLang="ja-JP" sz="1100" dirty="0" smtClean="0"/>
              <a:t>/247</a:t>
            </a:r>
            <a:r>
              <a:rPr kumimoji="1" lang="ja-JP" altLang="en-US" sz="1100" dirty="0" smtClean="0"/>
              <a:t>名</a:t>
            </a:r>
            <a:endParaRPr kumimoji="1" lang="en-US" altLang="ja-JP" sz="1100" dirty="0" smtClean="0"/>
          </a:p>
          <a:p>
            <a:endParaRPr kumimoji="1" lang="en-US" altLang="ja-JP" sz="1100" dirty="0" smtClean="0"/>
          </a:p>
          <a:p>
            <a:r>
              <a:rPr lang="ja-JP" altLang="en-US" sz="1100" dirty="0" smtClean="0"/>
              <a:t>住所</a:t>
            </a:r>
            <a:r>
              <a:rPr lang="en-US" altLang="ja-JP" sz="1100" dirty="0" smtClean="0"/>
              <a:t>/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本社</a:t>
            </a:r>
            <a:r>
              <a:rPr lang="en-US" altLang="ja-JP" sz="1100" dirty="0" smtClean="0"/>
              <a:t>:</a:t>
            </a:r>
            <a:r>
              <a:rPr lang="ja-JP" altLang="en-US" sz="1100" dirty="0" smtClean="0"/>
              <a:t>長野県駒ヶ根市赤穂</a:t>
            </a:r>
            <a:r>
              <a:rPr lang="en-US" altLang="ja-JP" sz="1100" dirty="0" smtClean="0"/>
              <a:t>11465-6</a:t>
            </a:r>
          </a:p>
          <a:p>
            <a:r>
              <a:rPr lang="ja-JP" altLang="en-US" sz="1100" dirty="0" smtClean="0"/>
              <a:t>　東京本社</a:t>
            </a:r>
            <a:r>
              <a:rPr lang="en-US" altLang="ja-JP" sz="1100" dirty="0" smtClean="0"/>
              <a:t>:</a:t>
            </a:r>
            <a:r>
              <a:rPr lang="ja-JP" altLang="en-US" sz="1100" dirty="0" smtClean="0"/>
              <a:t>東京都新宿区西新宿</a:t>
            </a:r>
            <a:r>
              <a:rPr lang="en-US" altLang="ja-JP" sz="1100" dirty="0" smtClean="0"/>
              <a:t>1-23-7</a:t>
            </a:r>
          </a:p>
          <a:p>
            <a:r>
              <a:rPr kumimoji="1" lang="ja-JP" altLang="en-US" sz="1100" dirty="0" smtClean="0"/>
              <a:t>電話</a:t>
            </a:r>
            <a:r>
              <a:rPr kumimoji="1" lang="en-US" altLang="ja-JP" sz="1100" dirty="0" smtClean="0"/>
              <a:t>/0265-98-6800</a:t>
            </a:r>
          </a:p>
          <a:p>
            <a:endParaRPr lang="en-US" altLang="ja-JP" sz="1100" dirty="0"/>
          </a:p>
          <a:p>
            <a:r>
              <a:rPr lang="ja-JP" altLang="en-US" sz="1100" dirty="0" smtClean="0"/>
              <a:t>募集職種</a:t>
            </a:r>
            <a:r>
              <a:rPr lang="en-US" altLang="ja-JP" sz="1100" dirty="0" smtClean="0"/>
              <a:t>/</a:t>
            </a:r>
            <a:r>
              <a:rPr lang="ja-JP" altLang="en-US" sz="1100" dirty="0" smtClean="0"/>
              <a:t>文系総合職・理系総合職</a:t>
            </a:r>
            <a:endParaRPr lang="en-US" altLang="ja-JP" sz="1100" dirty="0"/>
          </a:p>
          <a:p>
            <a:r>
              <a:rPr kumimoji="1" lang="ja-JP" altLang="en-US" sz="1100" dirty="0" smtClean="0"/>
              <a:t>（文理比率</a:t>
            </a:r>
            <a:r>
              <a:rPr kumimoji="1" lang="en-US" altLang="ja-JP" sz="1100" dirty="0" smtClean="0"/>
              <a:t>/50:50</a:t>
            </a:r>
            <a:r>
              <a:rPr kumimoji="1" lang="ja-JP" altLang="en-US" sz="1100" dirty="0" smtClean="0"/>
              <a:t>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採用担当</a:t>
            </a:r>
            <a:r>
              <a:rPr lang="en-US" altLang="ja-JP" sz="1100" dirty="0" smtClean="0"/>
              <a:t>/</a:t>
            </a:r>
            <a:r>
              <a:rPr lang="ja-JP" altLang="en-US" sz="1100" dirty="0" smtClean="0"/>
              <a:t>総務人事部　東城</a:t>
            </a:r>
            <a:r>
              <a:rPr lang="ja-JP" altLang="en-US" sz="1100" dirty="0" err="1" smtClean="0"/>
              <a:t>あづさ</a:t>
            </a:r>
            <a:endParaRPr lang="en-US" altLang="ja-JP" sz="1100" dirty="0" smtClean="0"/>
          </a:p>
          <a:p>
            <a:r>
              <a:rPr kumimoji="1" lang="en-US" altLang="ja-JP" sz="1100" dirty="0" smtClean="0"/>
              <a:t>E-mai</a:t>
            </a:r>
            <a:r>
              <a:rPr lang="en-US" altLang="ja-JP" sz="1100" dirty="0" smtClean="0"/>
              <a:t>l/tojo@nextenergy.jp</a:t>
            </a:r>
            <a:endParaRPr kumimoji="1" lang="en-US" altLang="ja-JP" sz="11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32"/>
          <a:stretch/>
        </p:blipFill>
        <p:spPr>
          <a:xfrm>
            <a:off x="6681652" y="3982800"/>
            <a:ext cx="2971800" cy="277634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" y="4076498"/>
            <a:ext cx="3076350" cy="247006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17" y="3982800"/>
            <a:ext cx="2298818" cy="2698889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6126" y="645153"/>
            <a:ext cx="397531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「自然工ネルギーを普及させ、永続できる社会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の構築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に貢献する」。この志を全社員が胸に刻み、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ネクストエナジー・アンド・リソース株式会社は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歩み続けて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太陽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電池や蓄電池など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の開発・製造・販売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太陽光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発電設備の建設、安定した発電維持のための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メンテナンス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、使用済み太陽電池パネルのリユース・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リサイクル、再エネ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の電気の販売まで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、太陽光発電をトータルにサポート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してるメーカーです。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また、現在は社会的ニーズの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あるの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再生可能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の市場に</a:t>
            </a:r>
            <a:r>
              <a:rPr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を絡めた新しい技術開発も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行うべく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動き出しています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年は東京ガス、四国電力、北陸電力とも業務提携を行い、再生可能エネルギーを基幹エネルギーとするために事業を加速させます。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17" y="564803"/>
            <a:ext cx="3084091" cy="205585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139514" y="2705244"/>
            <a:ext cx="302819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企業規模も拡大し、</a:t>
            </a:r>
            <a:endParaRPr lang="en-US" altLang="ja-JP" sz="1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世界的に再エネへの関心が高まる今、</a:t>
            </a:r>
            <a:endParaRPr lang="en-US" altLang="ja-JP" sz="1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共に挑戦していく仲間を募集しています！</a:t>
            </a:r>
            <a:endParaRPr kumimoji="1" lang="ja-JP" altLang="en-US" sz="1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126" y="80668"/>
            <a:ext cx="1998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かみい</a:t>
            </a:r>
            <a:r>
              <a:rPr kumimoji="1" lang="ja-JP" altLang="en-US" sz="1050" b="1" dirty="0" err="1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シゴトフェス </a:t>
            </a:r>
            <a:r>
              <a:rPr kumimoji="1" lang="en-US" altLang="ja-JP" sz="1050" b="1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5F-5</a:t>
            </a:r>
            <a:endParaRPr kumimoji="1" lang="ja-JP" altLang="en-US" sz="105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19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42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UDゴシック</vt:lpstr>
      <vt:lpstr>HG創英角ﾎﾟｯﾌﾟ体</vt:lpstr>
      <vt:lpstr>メイリオ</vt:lpstr>
      <vt:lpstr>游ゴシック</vt:lpstr>
      <vt:lpstr>游ゴシック Light</vt:lpstr>
      <vt:lpstr>Arial</vt:lpstr>
      <vt:lpstr>Arial Black</vt:lpstr>
      <vt:lpstr>Baskerville Old Face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唐木玲</dc:creator>
  <cp:lastModifiedBy>shimodaira</cp:lastModifiedBy>
  <cp:revision>17</cp:revision>
  <dcterms:created xsi:type="dcterms:W3CDTF">2019-11-15T05:28:16Z</dcterms:created>
  <dcterms:modified xsi:type="dcterms:W3CDTF">2020-02-12T02:36:56Z</dcterms:modified>
</cp:coreProperties>
</file>