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1146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3AB83-653A-43E1-B584-6FB859E23178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3C1A-0A59-4C81-A46A-3062952F6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181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3AB83-653A-43E1-B584-6FB859E23178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3C1A-0A59-4C81-A46A-3062952F6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496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3AB83-653A-43E1-B584-6FB859E23178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3C1A-0A59-4C81-A46A-3062952F6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407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3AB83-653A-43E1-B584-6FB859E23178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3C1A-0A59-4C81-A46A-3062952F6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255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3AB83-653A-43E1-B584-6FB859E23178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3C1A-0A59-4C81-A46A-3062952F6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610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3AB83-653A-43E1-B584-6FB859E23178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3C1A-0A59-4C81-A46A-3062952F6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99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3AB83-653A-43E1-B584-6FB859E23178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3C1A-0A59-4C81-A46A-3062952F6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22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3AB83-653A-43E1-B584-6FB859E23178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3C1A-0A59-4C81-A46A-3062952F6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021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3AB83-653A-43E1-B584-6FB859E23178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3C1A-0A59-4C81-A46A-3062952F6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89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3AB83-653A-43E1-B584-6FB859E23178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3C1A-0A59-4C81-A46A-3062952F6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5175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3AB83-653A-43E1-B584-6FB859E23178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3C1A-0A59-4C81-A46A-3062952F6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50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3AB83-653A-43E1-B584-6FB859E23178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C3C1A-0A59-4C81-A46A-3062952F6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442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-6087"/>
            <a:ext cx="2024743" cy="46800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dirty="0">
              <a:solidFill>
                <a:schemeClr val="bg1"/>
              </a:solidFill>
              <a:latin typeface="Arial Black" panose="020B0A04020102020204" pitchFamily="34" charset="0"/>
              <a:ea typeface="BIZ UDゴシック" panose="020B0400000000000000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461235"/>
            <a:ext cx="9906000" cy="6408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4742" y="-430"/>
            <a:ext cx="5796000" cy="461665"/>
          </a:xfrm>
          <a:prstGeom prst="rect">
            <a:avLst/>
          </a:prstGeom>
          <a:solidFill>
            <a:srgbClr val="0070C0"/>
          </a:solidFill>
          <a:ln w="63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endParaRPr kumimoji="1" lang="ja-JP" altLang="en-US" sz="2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820742" y="0"/>
            <a:ext cx="2085258" cy="46166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126" y="3429000"/>
            <a:ext cx="9864000" cy="34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55371" y="54542"/>
            <a:ext cx="5560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ネクストエナジー・アンド・リソース株式会社</a:t>
            </a:r>
            <a:endParaRPr kumimoji="1" lang="ja-JP" altLang="en-US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899118" y="80668"/>
            <a:ext cx="19381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</a:t>
            </a:r>
            <a:r>
              <a:rPr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ー業界</a:t>
            </a:r>
            <a:endParaRPr kumimoji="1" lang="ja-JP" altLang="en-US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370560" y="3480569"/>
            <a:ext cx="1938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>
                <a:solidFill>
                  <a:schemeClr val="accent2">
                    <a:lumMod val="50000"/>
                  </a:schemeClr>
                </a:solidFill>
                <a:latin typeface="Baskerville Old Face" panose="02020602080505020303" pitchFamily="18" charset="0"/>
                <a:ea typeface="BIZ UDゴシック" panose="020B0400000000000000" pitchFamily="49" charset="-128"/>
              </a:rPr>
              <a:t>DATE</a:t>
            </a:r>
            <a:endParaRPr kumimoji="1" lang="ja-JP" altLang="en-US" dirty="0">
              <a:solidFill>
                <a:schemeClr val="accent2">
                  <a:lumMod val="50000"/>
                </a:schemeClr>
              </a:solidFill>
              <a:latin typeface="Baskerville Old Face" panose="02020602080505020303" pitchFamily="18" charset="0"/>
              <a:ea typeface="BIZ UDゴシック" panose="020B0400000000000000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6571" y="3918857"/>
            <a:ext cx="9300755" cy="2771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249886" y="487361"/>
            <a:ext cx="2643051" cy="28567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249886" y="578802"/>
            <a:ext cx="2587333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設　立</a:t>
            </a:r>
            <a:r>
              <a:rPr kumimoji="1" lang="en-US" altLang="ja-JP" sz="1100" dirty="0" smtClean="0"/>
              <a:t>/</a:t>
            </a:r>
            <a:r>
              <a:rPr lang="en-US" altLang="ja-JP" sz="1100" dirty="0" smtClean="0"/>
              <a:t>2003</a:t>
            </a:r>
            <a:r>
              <a:rPr kumimoji="1" lang="ja-JP" altLang="en-US" sz="1100" dirty="0" smtClean="0"/>
              <a:t>年</a:t>
            </a:r>
            <a:r>
              <a:rPr kumimoji="1" lang="en-US" altLang="ja-JP" sz="1100" dirty="0" smtClean="0"/>
              <a:t>12</a:t>
            </a:r>
            <a:r>
              <a:rPr kumimoji="1" lang="ja-JP" altLang="en-US" sz="1100" dirty="0" smtClean="0"/>
              <a:t>月</a:t>
            </a:r>
            <a:r>
              <a:rPr kumimoji="1" lang="en-US" altLang="ja-JP" sz="1100" dirty="0" smtClean="0"/>
              <a:t>12</a:t>
            </a:r>
            <a:r>
              <a:rPr kumimoji="1" lang="ja-JP" altLang="en-US" sz="1100" dirty="0" smtClean="0"/>
              <a:t>日</a:t>
            </a:r>
            <a:endParaRPr kumimoji="1" lang="en-US" altLang="ja-JP" sz="1100" dirty="0" smtClean="0"/>
          </a:p>
          <a:p>
            <a:r>
              <a:rPr lang="ja-JP" altLang="en-US" sz="1100" dirty="0"/>
              <a:t>資本</a:t>
            </a:r>
            <a:r>
              <a:rPr lang="ja-JP" altLang="en-US" sz="1100" dirty="0" smtClean="0"/>
              <a:t>金</a:t>
            </a:r>
            <a:r>
              <a:rPr lang="en-US" altLang="ja-JP" sz="1100" dirty="0" smtClean="0"/>
              <a:t>/2</a:t>
            </a:r>
            <a:r>
              <a:rPr lang="ja-JP" altLang="en-US" sz="1100" dirty="0" smtClean="0"/>
              <a:t>億</a:t>
            </a:r>
            <a:r>
              <a:rPr lang="en-US" altLang="ja-JP" sz="1100" dirty="0" smtClean="0"/>
              <a:t>6000</a:t>
            </a:r>
            <a:r>
              <a:rPr lang="ja-JP" altLang="en-US" sz="1100" dirty="0" smtClean="0"/>
              <a:t>万円</a:t>
            </a:r>
            <a:endParaRPr lang="en-US" altLang="ja-JP" sz="1100" dirty="0" smtClean="0"/>
          </a:p>
          <a:p>
            <a:r>
              <a:rPr kumimoji="1" lang="ja-JP" altLang="en-US" sz="1100" dirty="0" smtClean="0"/>
              <a:t>売上高</a:t>
            </a:r>
            <a:r>
              <a:rPr kumimoji="1" lang="en-US" altLang="ja-JP" sz="1100" dirty="0" smtClean="0"/>
              <a:t>/270</a:t>
            </a:r>
            <a:r>
              <a:rPr kumimoji="1" lang="ja-JP" altLang="en-US" sz="1100" dirty="0" smtClean="0"/>
              <a:t>億</a:t>
            </a:r>
            <a:r>
              <a:rPr kumimoji="1" lang="en-US" altLang="ja-JP" sz="1100" dirty="0" smtClean="0"/>
              <a:t>7700</a:t>
            </a:r>
            <a:r>
              <a:rPr lang="ja-JP" altLang="en-US" sz="1100" dirty="0"/>
              <a:t>万</a:t>
            </a:r>
            <a:r>
              <a:rPr lang="ja-JP" altLang="en-US" sz="1100" dirty="0" smtClean="0"/>
              <a:t>円</a:t>
            </a:r>
            <a:r>
              <a:rPr lang="en-US" altLang="ja-JP" sz="1100" dirty="0" smtClean="0"/>
              <a:t>(2019</a:t>
            </a:r>
            <a:r>
              <a:rPr lang="ja-JP" altLang="en-US" sz="1100" dirty="0" smtClean="0"/>
              <a:t>年</a:t>
            </a:r>
            <a:r>
              <a:rPr lang="en-US" altLang="ja-JP" sz="1100" dirty="0" smtClean="0"/>
              <a:t>6</a:t>
            </a:r>
            <a:r>
              <a:rPr lang="ja-JP" altLang="en-US" sz="1100" dirty="0" smtClean="0"/>
              <a:t>月期</a:t>
            </a:r>
            <a:r>
              <a:rPr lang="en-US" altLang="ja-JP" sz="1100" dirty="0" smtClean="0"/>
              <a:t>)</a:t>
            </a:r>
            <a:endParaRPr kumimoji="1" lang="en-US" altLang="ja-JP" sz="1100" dirty="0" smtClean="0"/>
          </a:p>
          <a:p>
            <a:r>
              <a:rPr lang="ja-JP" altLang="en-US" sz="1100" dirty="0" smtClean="0"/>
              <a:t>代表者</a:t>
            </a:r>
            <a:r>
              <a:rPr lang="en-US" altLang="ja-JP" sz="1100" dirty="0" smtClean="0"/>
              <a:t>/</a:t>
            </a:r>
            <a:r>
              <a:rPr lang="ja-JP" altLang="en-US" sz="1100" dirty="0" smtClean="0"/>
              <a:t>代表取締役　伊藤敦</a:t>
            </a:r>
            <a:endParaRPr lang="en-US" altLang="ja-JP" sz="1100" dirty="0" smtClean="0"/>
          </a:p>
          <a:p>
            <a:r>
              <a:rPr kumimoji="1" lang="ja-JP" altLang="en-US" sz="1100" dirty="0"/>
              <a:t>従業</a:t>
            </a:r>
            <a:r>
              <a:rPr kumimoji="1" lang="ja-JP" altLang="en-US" sz="1100" dirty="0" smtClean="0"/>
              <a:t>員数</a:t>
            </a:r>
            <a:r>
              <a:rPr kumimoji="1" lang="en-US" altLang="ja-JP" sz="1100" dirty="0" smtClean="0"/>
              <a:t>/247</a:t>
            </a:r>
            <a:r>
              <a:rPr kumimoji="1" lang="ja-JP" altLang="en-US" sz="1100" dirty="0" smtClean="0"/>
              <a:t>名</a:t>
            </a:r>
            <a:endParaRPr kumimoji="1" lang="en-US" altLang="ja-JP" sz="1100" dirty="0" smtClean="0"/>
          </a:p>
          <a:p>
            <a:endParaRPr kumimoji="1" lang="en-US" altLang="ja-JP" sz="1100" dirty="0" smtClean="0"/>
          </a:p>
          <a:p>
            <a:r>
              <a:rPr lang="ja-JP" altLang="en-US" sz="1100" dirty="0" smtClean="0"/>
              <a:t>住所</a:t>
            </a:r>
            <a:r>
              <a:rPr lang="en-US" altLang="ja-JP" sz="1100" dirty="0" smtClean="0"/>
              <a:t>/</a:t>
            </a:r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本社</a:t>
            </a:r>
            <a:r>
              <a:rPr lang="en-US" altLang="ja-JP" sz="1100" dirty="0" smtClean="0"/>
              <a:t>:</a:t>
            </a:r>
            <a:r>
              <a:rPr lang="ja-JP" altLang="en-US" sz="1100" dirty="0" smtClean="0"/>
              <a:t>長野県駒ヶ根市赤穂</a:t>
            </a:r>
            <a:r>
              <a:rPr lang="en-US" altLang="ja-JP" sz="1100" dirty="0" smtClean="0"/>
              <a:t>11465-6</a:t>
            </a:r>
          </a:p>
          <a:p>
            <a:r>
              <a:rPr lang="ja-JP" altLang="en-US" sz="1100" dirty="0" smtClean="0"/>
              <a:t>　東京本社</a:t>
            </a:r>
            <a:r>
              <a:rPr lang="en-US" altLang="ja-JP" sz="1100" dirty="0" smtClean="0"/>
              <a:t>:</a:t>
            </a:r>
            <a:r>
              <a:rPr lang="ja-JP" altLang="en-US" sz="1100" dirty="0" smtClean="0"/>
              <a:t>東京都新宿区西新宿</a:t>
            </a:r>
            <a:r>
              <a:rPr lang="en-US" altLang="ja-JP" sz="1100" dirty="0" smtClean="0"/>
              <a:t>1-23-7</a:t>
            </a:r>
          </a:p>
          <a:p>
            <a:r>
              <a:rPr kumimoji="1" lang="ja-JP" altLang="en-US" sz="1100" dirty="0" smtClean="0"/>
              <a:t>電話</a:t>
            </a:r>
            <a:r>
              <a:rPr kumimoji="1" lang="en-US" altLang="ja-JP" sz="1100" dirty="0" smtClean="0"/>
              <a:t>/0265-98-6800</a:t>
            </a:r>
          </a:p>
          <a:p>
            <a:endParaRPr lang="en-US" altLang="ja-JP" sz="1100" dirty="0"/>
          </a:p>
          <a:p>
            <a:r>
              <a:rPr lang="ja-JP" altLang="en-US" sz="1100" dirty="0" smtClean="0"/>
              <a:t>募集職種</a:t>
            </a:r>
            <a:r>
              <a:rPr lang="en-US" altLang="ja-JP" sz="1100" dirty="0" smtClean="0"/>
              <a:t>/</a:t>
            </a:r>
            <a:r>
              <a:rPr lang="ja-JP" altLang="en-US" sz="1100" dirty="0" smtClean="0"/>
              <a:t>文系総合職・理系総合職</a:t>
            </a:r>
            <a:endParaRPr lang="en-US" altLang="ja-JP" sz="1100" dirty="0"/>
          </a:p>
          <a:p>
            <a:r>
              <a:rPr kumimoji="1" lang="ja-JP" altLang="en-US" sz="1100" dirty="0" smtClean="0"/>
              <a:t>（文理比率</a:t>
            </a:r>
            <a:r>
              <a:rPr kumimoji="1" lang="en-US" altLang="ja-JP" sz="1100" dirty="0" smtClean="0"/>
              <a:t>/50:50</a:t>
            </a:r>
            <a:r>
              <a:rPr kumimoji="1" lang="ja-JP" altLang="en-US" sz="1100" dirty="0" smtClean="0"/>
              <a:t>）</a:t>
            </a:r>
            <a:endParaRPr kumimoji="1" lang="en-US" altLang="ja-JP" sz="1100" dirty="0" smtClean="0"/>
          </a:p>
          <a:p>
            <a:r>
              <a:rPr lang="ja-JP" altLang="en-US" sz="1100" dirty="0" smtClean="0"/>
              <a:t>採用担当</a:t>
            </a:r>
            <a:r>
              <a:rPr lang="en-US" altLang="ja-JP" sz="1100" dirty="0" smtClean="0"/>
              <a:t>/</a:t>
            </a:r>
            <a:r>
              <a:rPr lang="ja-JP" altLang="en-US" sz="1100" dirty="0" smtClean="0"/>
              <a:t>総務人事部　東城</a:t>
            </a:r>
            <a:r>
              <a:rPr lang="ja-JP" altLang="en-US" sz="1100" dirty="0" err="1" smtClean="0"/>
              <a:t>あづさ</a:t>
            </a:r>
            <a:endParaRPr lang="en-US" altLang="ja-JP" sz="1100" dirty="0" smtClean="0"/>
          </a:p>
          <a:p>
            <a:r>
              <a:rPr kumimoji="1" lang="en-US" altLang="ja-JP" sz="1100" dirty="0" smtClean="0"/>
              <a:t>E-mai</a:t>
            </a:r>
            <a:r>
              <a:rPr lang="en-US" altLang="ja-JP" sz="1100" dirty="0" smtClean="0"/>
              <a:t>l/tojo@nextenergy.jp</a:t>
            </a:r>
            <a:endParaRPr kumimoji="1" lang="en-US" altLang="ja-JP" sz="1100" dirty="0" smtClean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032"/>
          <a:stretch/>
        </p:blipFill>
        <p:spPr>
          <a:xfrm>
            <a:off x="6681652" y="3982800"/>
            <a:ext cx="2971800" cy="2776343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0" y="4076498"/>
            <a:ext cx="3076350" cy="2470063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617" y="3982800"/>
            <a:ext cx="2298818" cy="2698889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26126" y="645153"/>
            <a:ext cx="3975313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「自然工ネルギーを普及させ、永続できる社会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の構築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に貢献する」。この志を全社員が胸に刻み、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私たち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ネクストエナジー・アンド・リソース株式会社は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歩み続けて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います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太陽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電池や蓄電池など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の開発・製造・販売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太陽光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発電設備の建設、安定した発電維持のための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メンテナンス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、使用済み太陽電池パネルのリユース・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リサイクル、再エネ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100%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の電気の販売まで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、太陽光発電をトータルにサポート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してるメーカーです。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また、現在は社会的ニーズの</a:t>
            </a:r>
            <a:r>
              <a:rPr lang="ja-JP" altLang="en-US" sz="11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あるの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再生可能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エネルギー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の市場に</a:t>
            </a:r>
            <a:r>
              <a:rPr lang="en-US" altLang="ja-JP" sz="11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IoT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を絡めた新しい技術開発も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行うべく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動き出しています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2019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年は東京ガス、四国電力、北陸電力とも業務提携を行い、再生可能エネルギーを基幹エネルギーとするために事業を加速させます。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617" y="564803"/>
            <a:ext cx="3084091" cy="2055851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4139514" y="2705244"/>
            <a:ext cx="302819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企業規模も拡大し、</a:t>
            </a:r>
            <a:endParaRPr lang="en-US" altLang="ja-JP" sz="1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1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世界的に再エネへの関心が高まる今、</a:t>
            </a:r>
            <a:endParaRPr lang="en-US" altLang="ja-JP" sz="1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1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共に挑戦していく仲間を募集しています！</a:t>
            </a:r>
            <a:endParaRPr kumimoji="1" lang="ja-JP" altLang="en-US" sz="10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6126" y="80668"/>
            <a:ext cx="19986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かみい</a:t>
            </a:r>
            <a:r>
              <a:rPr kumimoji="1" lang="ja-JP" altLang="en-US" sz="1050" b="1" dirty="0" err="1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な</a:t>
            </a:r>
            <a:r>
              <a:rPr kumimoji="1" lang="ja-JP" altLang="en-US" sz="105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シゴトフェス </a:t>
            </a:r>
            <a:r>
              <a:rPr kumimoji="1" lang="en-US" altLang="ja-JP" sz="1050" b="1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5F-5</a:t>
            </a:r>
            <a:endParaRPr kumimoji="1" lang="ja-JP" altLang="en-US" sz="105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8190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415</TotalTime>
  <Words>42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BIZ UDゴシック</vt:lpstr>
      <vt:lpstr>HG創英角ﾎﾟｯﾌﾟ体</vt:lpstr>
      <vt:lpstr>メイリオ</vt:lpstr>
      <vt:lpstr>游ゴシック</vt:lpstr>
      <vt:lpstr>游ゴシック Light</vt:lpstr>
      <vt:lpstr>Arial</vt:lpstr>
      <vt:lpstr>Arial Black</vt:lpstr>
      <vt:lpstr>Baskerville Old Face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唐木玲</dc:creator>
  <cp:lastModifiedBy>shimodaira</cp:lastModifiedBy>
  <cp:revision>17</cp:revision>
  <dcterms:created xsi:type="dcterms:W3CDTF">2019-11-15T05:28:16Z</dcterms:created>
  <dcterms:modified xsi:type="dcterms:W3CDTF">2020-02-12T02:36:56Z</dcterms:modified>
</cp:coreProperties>
</file>